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57" r:id="rId5"/>
    <p:sldId id="258" r:id="rId6"/>
    <p:sldId id="351" r:id="rId7"/>
    <p:sldId id="352" r:id="rId8"/>
    <p:sldId id="353" r:id="rId9"/>
    <p:sldId id="354" r:id="rId10"/>
    <p:sldId id="355" r:id="rId11"/>
    <p:sldId id="356" r:id="rId12"/>
    <p:sldId id="284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8CE9"/>
    <a:srgbClr val="00D6CD"/>
    <a:srgbClr val="0030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538C53-8954-495A-A018-ED59876CE1AA}" v="5" dt="2025-06-18T15:46:12.2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ELLAR RIO MANUEL" userId="4a4615b1-afef-4fca-96c0-651c06ddfd64" providerId="ADAL" clId="{C90990EB-1291-42C4-ABC2-309F932A50A0}"/>
    <pc:docChg chg="undo custSel addSld modSld sldOrd">
      <pc:chgData name="CUELLAR RIO MANUEL" userId="4a4615b1-afef-4fca-96c0-651c06ddfd64" providerId="ADAL" clId="{C90990EB-1291-42C4-ABC2-309F932A50A0}" dt="2025-05-25T21:29:03.247" v="237" actId="6549"/>
      <pc:docMkLst>
        <pc:docMk/>
      </pc:docMkLst>
      <pc:sldChg chg="modSp mod">
        <pc:chgData name="CUELLAR RIO MANUEL" userId="4a4615b1-afef-4fca-96c0-651c06ddfd64" providerId="ADAL" clId="{C90990EB-1291-42C4-ABC2-309F932A50A0}" dt="2025-05-25T21:18:54.770" v="148" actId="20577"/>
        <pc:sldMkLst>
          <pc:docMk/>
          <pc:sldMk cId="449911119" sldId="354"/>
        </pc:sldMkLst>
        <pc:graphicFrameChg chg="mod modGraphic">
          <ac:chgData name="CUELLAR RIO MANUEL" userId="4a4615b1-afef-4fca-96c0-651c06ddfd64" providerId="ADAL" clId="{C90990EB-1291-42C4-ABC2-309F932A50A0}" dt="2025-05-25T21:18:54.770" v="148" actId="20577"/>
          <ac:graphicFrameMkLst>
            <pc:docMk/>
            <pc:sldMk cId="449911119" sldId="354"/>
            <ac:graphicFrameMk id="74" creationId="{8CEA424C-3822-A683-1379-46EA5206B36D}"/>
          </ac:graphicFrameMkLst>
        </pc:graphicFrameChg>
      </pc:sldChg>
      <pc:sldChg chg="modSp mod">
        <pc:chgData name="CUELLAR RIO MANUEL" userId="4a4615b1-afef-4fca-96c0-651c06ddfd64" providerId="ADAL" clId="{C90990EB-1291-42C4-ABC2-309F932A50A0}" dt="2025-05-25T21:29:03.247" v="237" actId="6549"/>
        <pc:sldMkLst>
          <pc:docMk/>
          <pc:sldMk cId="347442302" sldId="355"/>
        </pc:sldMkLst>
        <pc:graphicFrameChg chg="mod modGraphic">
          <ac:chgData name="CUELLAR RIO MANUEL" userId="4a4615b1-afef-4fca-96c0-651c06ddfd64" providerId="ADAL" clId="{C90990EB-1291-42C4-ABC2-309F932A50A0}" dt="2025-05-25T21:29:03.247" v="237" actId="6549"/>
          <ac:graphicFrameMkLst>
            <pc:docMk/>
            <pc:sldMk cId="347442302" sldId="355"/>
            <ac:graphicFrameMk id="2" creationId="{28E06D32-57ED-8565-0856-1FF5A07C97B5}"/>
          </ac:graphicFrameMkLst>
        </pc:graphicFrameChg>
      </pc:sldChg>
      <pc:sldChg chg="addSp delSp modSp add mod ord">
        <pc:chgData name="CUELLAR RIO MANUEL" userId="4a4615b1-afef-4fca-96c0-651c06ddfd64" providerId="ADAL" clId="{C90990EB-1291-42C4-ABC2-309F932A50A0}" dt="2025-05-25T21:10:29.213" v="38" actId="20577"/>
        <pc:sldMkLst>
          <pc:docMk/>
          <pc:sldMk cId="2231652200" sldId="356"/>
        </pc:sldMkLst>
        <pc:spChg chg="add del mod">
          <ac:chgData name="CUELLAR RIO MANUEL" userId="4a4615b1-afef-4fca-96c0-651c06ddfd64" providerId="ADAL" clId="{C90990EB-1291-42C4-ABC2-309F932A50A0}" dt="2025-05-25T21:09:43.814" v="26" actId="20577"/>
          <ac:spMkLst>
            <pc:docMk/>
            <pc:sldMk cId="2231652200" sldId="356"/>
            <ac:spMk id="16" creationId="{8557FC00-EE28-A228-11CA-EB7FEAE051B6}"/>
          </ac:spMkLst>
        </pc:spChg>
        <pc:spChg chg="mod">
          <ac:chgData name="CUELLAR RIO MANUEL" userId="4a4615b1-afef-4fca-96c0-651c06ddfd64" providerId="ADAL" clId="{C90990EB-1291-42C4-ABC2-309F932A50A0}" dt="2025-05-25T21:10:29.213" v="38" actId="20577"/>
          <ac:spMkLst>
            <pc:docMk/>
            <pc:sldMk cId="2231652200" sldId="356"/>
            <ac:spMk id="18" creationId="{07FF12E9-C3E6-451D-E137-CCB11F12C461}"/>
          </ac:spMkLst>
        </pc:spChg>
      </pc:sldChg>
    </pc:docChg>
  </pc:docChgLst>
  <pc:docChgLst>
    <pc:chgData name="CUELLAR RIO MANUEL" userId="4a4615b1-afef-4fca-96c0-651c06ddfd64" providerId="ADAL" clId="{BB538C53-8954-495A-A018-ED59876CE1AA}"/>
    <pc:docChg chg="modSld">
      <pc:chgData name="CUELLAR RIO MANUEL" userId="4a4615b1-afef-4fca-96c0-651c06ddfd64" providerId="ADAL" clId="{BB538C53-8954-495A-A018-ED59876CE1AA}" dt="2025-06-18T22:16:19.967" v="72" actId="20577"/>
      <pc:docMkLst>
        <pc:docMk/>
      </pc:docMkLst>
      <pc:sldChg chg="modSp mod">
        <pc:chgData name="CUELLAR RIO MANUEL" userId="4a4615b1-afef-4fca-96c0-651c06ddfd64" providerId="ADAL" clId="{BB538C53-8954-495A-A018-ED59876CE1AA}" dt="2025-06-17T21:59:48.133" v="2" actId="947"/>
        <pc:sldMkLst>
          <pc:docMk/>
          <pc:sldMk cId="3899644491" sldId="258"/>
        </pc:sldMkLst>
        <pc:spChg chg="mod">
          <ac:chgData name="CUELLAR RIO MANUEL" userId="4a4615b1-afef-4fca-96c0-651c06ddfd64" providerId="ADAL" clId="{BB538C53-8954-495A-A018-ED59876CE1AA}" dt="2025-06-17T21:59:48.133" v="2" actId="947"/>
          <ac:spMkLst>
            <pc:docMk/>
            <pc:sldMk cId="3899644491" sldId="258"/>
            <ac:spMk id="16" creationId="{150C1F0B-6746-E103-82AD-30F661D94803}"/>
          </ac:spMkLst>
        </pc:spChg>
      </pc:sldChg>
      <pc:sldChg chg="modSp mod">
        <pc:chgData name="CUELLAR RIO MANUEL" userId="4a4615b1-afef-4fca-96c0-651c06ddfd64" providerId="ADAL" clId="{BB538C53-8954-495A-A018-ED59876CE1AA}" dt="2025-06-18T22:16:19.967" v="72" actId="20577"/>
        <pc:sldMkLst>
          <pc:docMk/>
          <pc:sldMk cId="449911119" sldId="354"/>
        </pc:sldMkLst>
        <pc:graphicFrameChg chg="mod modGraphic">
          <ac:chgData name="CUELLAR RIO MANUEL" userId="4a4615b1-afef-4fca-96c0-651c06ddfd64" providerId="ADAL" clId="{BB538C53-8954-495A-A018-ED59876CE1AA}" dt="2025-06-18T22:16:19.967" v="72" actId="20577"/>
          <ac:graphicFrameMkLst>
            <pc:docMk/>
            <pc:sldMk cId="449911119" sldId="354"/>
            <ac:graphicFrameMk id="74" creationId="{8CEA424C-3822-A683-1379-46EA5206B36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9BEC3-31D1-47BE-8EF5-90173EBD984D}" type="datetimeFigureOut">
              <a:rPr lang="es-MX" smtClean="0"/>
              <a:t>18/06/2025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3A651E-F160-4D57-9469-F12CC280E6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9295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3A651E-F160-4D57-9469-F12CC280E690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1255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6D673-D05B-99F3-6F93-75632F975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DDECA45-D64B-49B9-DEC0-D97DA9B22E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67558F9-2257-F7AA-0EE2-4654291463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3623D6-1276-10C4-7BFC-90F0C4CA09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3A651E-F160-4D57-9469-F12CC280E690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6193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0F06D-7EDE-EFEF-7643-9F83C3B87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D51AF87-3C36-1001-81C2-F696D684F9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8B2C05D-0858-05C4-F72A-42A5881148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2272023-AF81-765C-2294-E13D390AD6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3A651E-F160-4D57-9469-F12CC280E690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9335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5692C-8C30-937D-966F-1E90CBE87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34A8566-5E50-F23E-8863-E5F6C721D9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605A016-8FCB-6627-9DDD-93F566405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035F3F-CFFC-9103-08B2-CE98EF80B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3A651E-F160-4D57-9469-F12CC280E690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3766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4529E-E1D0-294F-C5AF-EDA379757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C3BF000-6B69-FEE4-8DDD-8F65E0D9A9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60E595D-56DA-14B9-DB16-47907992D0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A78CE6-8F3A-91BA-5A88-ACFB1EB901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3A651E-F160-4D57-9469-F12CC280E690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63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D0F4753-9555-D7CB-172C-AAF73882AE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597" y="4169213"/>
            <a:ext cx="197200" cy="203235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A496F65-3CCE-91A8-B431-1089F22F2BC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29216" y="6198552"/>
            <a:ext cx="1775714" cy="34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3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bg>
      <p:bgPr>
        <a:solidFill>
          <a:srgbClr val="0030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9862602-E6FB-190A-B23F-17AD37C9E3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597" y="4169213"/>
            <a:ext cx="197200" cy="2032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3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1827015E-93DF-2C56-E4AA-A381DDD578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7" t="4717" r="10745" b="10744"/>
          <a:stretch/>
        </p:blipFill>
        <p:spPr>
          <a:xfrm>
            <a:off x="10054442" y="0"/>
            <a:ext cx="21375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89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1827015E-93DF-2C56-E4AA-A381DDD578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7558" cy="6858000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BACDC725-7347-E3FC-260A-D741DD90F57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30564" y="5796240"/>
            <a:ext cx="2187139" cy="42675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8828BEFF-EC5C-B1F0-A3DC-F32AEE23227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403772" y="5951624"/>
            <a:ext cx="2771320" cy="27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6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solidFill>
          <a:srgbClr val="0030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100A1F9-C897-A1EB-CEE7-5792EF1703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03772" y="587887"/>
            <a:ext cx="2765436" cy="27654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7D0B96A-E081-9C39-E028-5518DEDBB1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927271"/>
            <a:ext cx="12176255" cy="93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06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43D515E-9E8E-0697-34AF-2CFDB90565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32585" b="21872"/>
          <a:stretch/>
        </p:blipFill>
        <p:spPr>
          <a:xfrm>
            <a:off x="8455939" y="5185391"/>
            <a:ext cx="3736061" cy="167260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020F1E2-EE40-68C5-0FA4-2511BD0136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5597" y="4169213"/>
            <a:ext cx="197200" cy="2032356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FB9AB649-4E5C-4DD0-781C-411BEFED84F4}"/>
              </a:ext>
            </a:extLst>
          </p:cNvPr>
          <p:cNvSpPr/>
          <p:nvPr userDrawn="1"/>
        </p:nvSpPr>
        <p:spPr>
          <a:xfrm>
            <a:off x="12016292" y="6201569"/>
            <a:ext cx="175708" cy="6564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18251A5-3CE7-6359-C9D1-9CD0E23DE2A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729216" y="625066"/>
            <a:ext cx="1775714" cy="34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0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8670AF9-FEEB-48DE-AD7D-F0D20A703A9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974956" cy="6858000"/>
          </a:xfrm>
          <a:custGeom>
            <a:avLst/>
            <a:gdLst>
              <a:gd name="connsiteX0" fmla="*/ 0 w 3016250"/>
              <a:gd name="connsiteY0" fmla="*/ 0 h 3565525"/>
              <a:gd name="connsiteX1" fmla="*/ 3016250 w 3016250"/>
              <a:gd name="connsiteY1" fmla="*/ 0 h 3565525"/>
              <a:gd name="connsiteX2" fmla="*/ 3016250 w 3016250"/>
              <a:gd name="connsiteY2" fmla="*/ 3565525 h 3565525"/>
              <a:gd name="connsiteX3" fmla="*/ 0 w 3016250"/>
              <a:gd name="connsiteY3" fmla="*/ 3565525 h 356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16250" h="3565525">
                <a:moveTo>
                  <a:pt x="0" y="0"/>
                </a:moveTo>
                <a:lnTo>
                  <a:pt x="3016250" y="0"/>
                </a:lnTo>
                <a:lnTo>
                  <a:pt x="3016250" y="3565525"/>
                </a:lnTo>
                <a:lnTo>
                  <a:pt x="0" y="3565525"/>
                </a:lnTo>
                <a:close/>
              </a:path>
            </a:pathLst>
          </a:custGeom>
          <a:solidFill>
            <a:schemeClr val="bg2"/>
          </a:solidFill>
          <a:effectLst>
            <a:outerShdw blurRad="546100" dist="38100" dir="2700000" algn="tl" rotWithShape="0">
              <a:prstClr val="black">
                <a:alpha val="13000"/>
              </a:prstClr>
            </a:outerShdw>
          </a:effectLst>
        </p:spPr>
        <p:txBody>
          <a:bodyPr wrap="square">
            <a:noAutofit/>
          </a:bodyPr>
          <a:lstStyle>
            <a:lvl1pPr>
              <a:defRPr lang="en-ID"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>
              <a:buNone/>
            </a:pPr>
            <a:r>
              <a:rPr lang="en-US" err="1"/>
              <a:t>Clic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icono</a:t>
            </a:r>
            <a:r>
              <a:rPr lang="en-US"/>
              <a:t> para </a:t>
            </a:r>
            <a:r>
              <a:rPr lang="en-US" err="1"/>
              <a:t>agregar</a:t>
            </a:r>
            <a:r>
              <a:rPr lang="en-US"/>
              <a:t> imagen</a:t>
            </a:r>
            <a:endParaRPr lang="en-ID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3543318-5350-A4EA-860D-FE62128B47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29216" y="6198552"/>
            <a:ext cx="1775714" cy="34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50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D6B7044C-2F39-1754-8D57-EEF78C227E1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17044" y="0"/>
            <a:ext cx="4974956" cy="6858000"/>
          </a:xfrm>
          <a:custGeom>
            <a:avLst/>
            <a:gdLst>
              <a:gd name="connsiteX0" fmla="*/ 0 w 3016250"/>
              <a:gd name="connsiteY0" fmla="*/ 0 h 3565525"/>
              <a:gd name="connsiteX1" fmla="*/ 3016250 w 3016250"/>
              <a:gd name="connsiteY1" fmla="*/ 0 h 3565525"/>
              <a:gd name="connsiteX2" fmla="*/ 3016250 w 3016250"/>
              <a:gd name="connsiteY2" fmla="*/ 3565525 h 3565525"/>
              <a:gd name="connsiteX3" fmla="*/ 0 w 3016250"/>
              <a:gd name="connsiteY3" fmla="*/ 3565525 h 356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16250" h="3565525">
                <a:moveTo>
                  <a:pt x="0" y="0"/>
                </a:moveTo>
                <a:lnTo>
                  <a:pt x="3016250" y="0"/>
                </a:lnTo>
                <a:lnTo>
                  <a:pt x="3016250" y="3565525"/>
                </a:lnTo>
                <a:lnTo>
                  <a:pt x="0" y="3565525"/>
                </a:lnTo>
                <a:close/>
              </a:path>
            </a:pathLst>
          </a:custGeom>
          <a:solidFill>
            <a:schemeClr val="bg2"/>
          </a:solidFill>
          <a:effectLst>
            <a:outerShdw blurRad="546100" dist="38100" dir="2700000" algn="tl" rotWithShape="0">
              <a:prstClr val="black">
                <a:alpha val="13000"/>
              </a:prstClr>
            </a:outerShdw>
          </a:effectLst>
        </p:spPr>
        <p:txBody>
          <a:bodyPr wrap="square">
            <a:noAutofit/>
          </a:bodyPr>
          <a:lstStyle>
            <a:lvl1pPr>
              <a:defRPr lang="en-ID"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>
              <a:buNone/>
            </a:pPr>
            <a:r>
              <a:rPr lang="en-US" err="1"/>
              <a:t>Clic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icono</a:t>
            </a:r>
            <a:r>
              <a:rPr lang="en-US"/>
              <a:t> para </a:t>
            </a:r>
            <a:r>
              <a:rPr lang="en-US" err="1"/>
              <a:t>agregar</a:t>
            </a:r>
            <a:r>
              <a:rPr lang="en-US"/>
              <a:t> imagen</a:t>
            </a:r>
            <a:endParaRPr lang="en-ID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0C052EF-40A9-3991-1F7D-B2D6F4AC9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9245" y="6198552"/>
            <a:ext cx="1775714" cy="34499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B16FC54-5DE0-7C5A-4F92-59893151E1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5597" y="4169213"/>
            <a:ext cx="197200" cy="2032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70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9F574D2-D61C-45F8-B2C3-843A2970BA8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105855" y="1623425"/>
            <a:ext cx="2705099" cy="4015373"/>
          </a:xfrm>
          <a:prstGeom prst="rect">
            <a:avLst/>
          </a:prstGeom>
          <a:solidFill>
            <a:schemeClr val="bg2">
              <a:alpha val="40000"/>
            </a:schemeClr>
          </a:solidFill>
          <a:effectLst>
            <a:outerShdw blurRad="546100" dist="38100" dir="2700000" algn="tl" rotWithShape="0">
              <a:prstClr val="black">
                <a:alpha val="13000"/>
              </a:prstClr>
            </a:outerShdw>
          </a:effectLst>
        </p:spPr>
        <p:txBody>
          <a:bodyPr wrap="square">
            <a:noAutofit/>
          </a:bodyPr>
          <a:lstStyle>
            <a:lvl1pPr algn="ctr">
              <a:defRPr lang="en-GB" sz="1600" dirty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>
              <a:buNone/>
            </a:pPr>
            <a:r>
              <a:rPr lang="en-US" err="1"/>
              <a:t>Clic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icono</a:t>
            </a:r>
            <a:r>
              <a:rPr lang="en-US"/>
              <a:t> para </a:t>
            </a:r>
            <a:r>
              <a:rPr lang="en-US" err="1"/>
              <a:t>agregar</a:t>
            </a:r>
            <a:r>
              <a:rPr lang="en-US"/>
              <a:t> imagen</a:t>
            </a:r>
            <a:endParaRPr lang="en-ID"/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F6EA1325-06AC-498C-8D11-25D5FF72D4C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68257" y="1623426"/>
            <a:ext cx="2705099" cy="4015373"/>
          </a:xfrm>
          <a:prstGeom prst="rect">
            <a:avLst/>
          </a:prstGeom>
          <a:solidFill>
            <a:schemeClr val="bg2">
              <a:alpha val="40000"/>
            </a:schemeClr>
          </a:solidFill>
          <a:effectLst>
            <a:outerShdw blurRad="546100" dist="38100" dir="2700000" algn="tl" rotWithShape="0">
              <a:prstClr val="black">
                <a:alpha val="13000"/>
              </a:prstClr>
            </a:outerShdw>
          </a:effectLst>
        </p:spPr>
        <p:txBody>
          <a:bodyPr wrap="square">
            <a:noAutofit/>
          </a:bodyPr>
          <a:lstStyle>
            <a:lvl1pPr algn="ctr">
              <a:defRPr lang="en-GB" sz="1600" dirty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>
              <a:buNone/>
            </a:pPr>
            <a:r>
              <a:rPr lang="en-US" err="1"/>
              <a:t>Clic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icono</a:t>
            </a:r>
            <a:r>
              <a:rPr lang="en-US"/>
              <a:t> para </a:t>
            </a:r>
            <a:r>
              <a:rPr lang="en-US" err="1"/>
              <a:t>agregar</a:t>
            </a:r>
            <a:r>
              <a:rPr lang="en-US"/>
              <a:t> imagen</a:t>
            </a:r>
            <a:endParaRPr lang="en-ID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CC2DEBD-4788-042F-E164-D04479D382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29216" y="6198552"/>
            <a:ext cx="1775714" cy="34499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182F3BC-0C37-F5B1-848E-F15ED355AA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5597" y="4169213"/>
            <a:ext cx="197200" cy="2032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57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9F574D2-D61C-45F8-B2C3-843A2970BA8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43450" y="1893248"/>
            <a:ext cx="2705099" cy="4015373"/>
          </a:xfrm>
          <a:prstGeom prst="rect">
            <a:avLst/>
          </a:prstGeom>
          <a:solidFill>
            <a:schemeClr val="bg2">
              <a:alpha val="40000"/>
            </a:schemeClr>
          </a:solidFill>
          <a:effectLst>
            <a:outerShdw blurRad="546100" dist="38100" dir="2700000" algn="tl" rotWithShape="0">
              <a:prstClr val="black">
                <a:alpha val="13000"/>
              </a:prstClr>
            </a:outerShdw>
          </a:effectLst>
        </p:spPr>
        <p:txBody>
          <a:bodyPr wrap="square">
            <a:noAutofit/>
          </a:bodyPr>
          <a:lstStyle>
            <a:lvl1pPr algn="ctr">
              <a:defRPr lang="en-GB" sz="1600" dirty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>
              <a:buNone/>
            </a:pPr>
            <a:r>
              <a:rPr lang="en-US" err="1"/>
              <a:t>Clic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icono</a:t>
            </a:r>
            <a:r>
              <a:rPr lang="en-US"/>
              <a:t> para </a:t>
            </a:r>
            <a:r>
              <a:rPr lang="en-US" err="1"/>
              <a:t>agregar</a:t>
            </a:r>
            <a:r>
              <a:rPr lang="en-US"/>
              <a:t> imagen</a:t>
            </a:r>
            <a:endParaRPr lang="en-ID"/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F6EA1325-06AC-498C-8D11-25D5FF72D4C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05852" y="1893249"/>
            <a:ext cx="2705099" cy="4015373"/>
          </a:xfrm>
          <a:prstGeom prst="rect">
            <a:avLst/>
          </a:prstGeom>
          <a:solidFill>
            <a:schemeClr val="bg2">
              <a:alpha val="40000"/>
            </a:schemeClr>
          </a:solidFill>
          <a:effectLst>
            <a:outerShdw blurRad="546100" dist="38100" dir="2700000" algn="tl" rotWithShape="0">
              <a:prstClr val="black">
                <a:alpha val="13000"/>
              </a:prstClr>
            </a:outerShdw>
          </a:effectLst>
        </p:spPr>
        <p:txBody>
          <a:bodyPr wrap="square">
            <a:noAutofit/>
          </a:bodyPr>
          <a:lstStyle>
            <a:lvl1pPr algn="ctr">
              <a:defRPr lang="en-GB" sz="1600" dirty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>
              <a:buNone/>
            </a:pPr>
            <a:r>
              <a:rPr lang="en-US" err="1"/>
              <a:t>Clic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icono</a:t>
            </a:r>
            <a:r>
              <a:rPr lang="en-US"/>
              <a:t> para </a:t>
            </a:r>
            <a:r>
              <a:rPr lang="en-US" err="1"/>
              <a:t>agregar</a:t>
            </a:r>
            <a:r>
              <a:rPr lang="en-US"/>
              <a:t> imagen</a:t>
            </a:r>
            <a:endParaRPr lang="en-ID"/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3D2C3F7A-0337-898E-2DA8-60F4C732ECD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781049" y="1893249"/>
            <a:ext cx="2705099" cy="4015373"/>
          </a:xfrm>
          <a:prstGeom prst="rect">
            <a:avLst/>
          </a:prstGeom>
          <a:solidFill>
            <a:schemeClr val="bg2">
              <a:alpha val="40000"/>
            </a:schemeClr>
          </a:solidFill>
          <a:effectLst>
            <a:outerShdw blurRad="546100" dist="38100" dir="2700000" algn="tl" rotWithShape="0">
              <a:prstClr val="black">
                <a:alpha val="13000"/>
              </a:prstClr>
            </a:outerShdw>
          </a:effectLst>
        </p:spPr>
        <p:txBody>
          <a:bodyPr wrap="square">
            <a:noAutofit/>
          </a:bodyPr>
          <a:lstStyle>
            <a:lvl1pPr algn="ctr">
              <a:defRPr lang="en-GB" sz="1600" dirty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>
              <a:buNone/>
            </a:pPr>
            <a:r>
              <a:rPr lang="en-US" err="1"/>
              <a:t>Clic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icono</a:t>
            </a:r>
            <a:r>
              <a:rPr lang="en-US"/>
              <a:t> para </a:t>
            </a:r>
            <a:r>
              <a:rPr lang="en-US" err="1"/>
              <a:t>agregar</a:t>
            </a:r>
            <a:r>
              <a:rPr lang="en-US"/>
              <a:t> imagen</a:t>
            </a:r>
            <a:endParaRPr lang="en-ID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21D3ECD-2336-62A8-ADEE-2831ACF437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597" y="4169213"/>
            <a:ext cx="197200" cy="203235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8085B0C-A84C-E05C-18C6-6E95B8141F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29216" y="6198552"/>
            <a:ext cx="1775714" cy="34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18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bg>
      <p:bgPr>
        <a:solidFill>
          <a:srgbClr val="0030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9862602-E6FB-190A-B23F-17AD37C9E3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5597" y="4169213"/>
            <a:ext cx="197200" cy="203235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5A0A1F5-AB37-8B26-19A2-641AC74B2A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29216" y="6198552"/>
            <a:ext cx="1775714" cy="34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28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45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5">
          <p15:clr>
            <a:srgbClr val="F26B43"/>
          </p15:clr>
        </p15:guide>
        <p15:guide id="2" orient="horz" pos="323">
          <p15:clr>
            <a:srgbClr val="F26B43"/>
          </p15:clr>
        </p15:guide>
        <p15:guide id="3" pos="7355">
          <p15:clr>
            <a:srgbClr val="F26B43"/>
          </p15:clr>
        </p15:guide>
        <p15:guide id="4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03B7F3C1-9E40-8B8A-8758-2F456146F9E2}"/>
              </a:ext>
            </a:extLst>
          </p:cNvPr>
          <p:cNvSpPr txBox="1">
            <a:spLocks/>
          </p:cNvSpPr>
          <p:nvPr/>
        </p:nvSpPr>
        <p:spPr>
          <a:xfrm>
            <a:off x="3214849" y="1634270"/>
            <a:ext cx="5347259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MX" altLang="ko-KR" sz="3600">
                <a:solidFill>
                  <a:srgbClr val="002060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ORDENANDO LA CASA:</a:t>
            </a:r>
            <a:endParaRPr kumimoji="0" lang="es-MX" altLang="ko-KR" sz="36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E0493733-4325-C755-F9F7-81E13CC53758}"/>
              </a:ext>
            </a:extLst>
          </p:cNvPr>
          <p:cNvSpPr txBox="1">
            <a:spLocks/>
          </p:cNvSpPr>
          <p:nvPr/>
        </p:nvSpPr>
        <p:spPr>
          <a:xfrm>
            <a:off x="3214850" y="2142231"/>
            <a:ext cx="8855230" cy="23347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altLang="ko-KR" sz="5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ESTRATEGIA DE GOBIERNO DE LA INFORMACIÓN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E311FAF-3321-685A-3327-B8DD4E43C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881" y="4623981"/>
            <a:ext cx="1331406" cy="119230"/>
          </a:xfrm>
          <a:prstGeom prst="rect">
            <a:avLst/>
          </a:prstGeom>
        </p:spPr>
      </p:pic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D1EC4DF7-95B4-F6BE-8432-4ACD1F19C6F9}"/>
              </a:ext>
            </a:extLst>
          </p:cNvPr>
          <p:cNvSpPr txBox="1">
            <a:spLocks/>
          </p:cNvSpPr>
          <p:nvPr/>
        </p:nvSpPr>
        <p:spPr>
          <a:xfrm>
            <a:off x="3214850" y="4890198"/>
            <a:ext cx="1548907" cy="4212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altLang="ko-KR" sz="2000" b="0" i="0" u="none" strike="noStrike" kern="1200" cap="none" spc="0" normalizeH="0" baseline="0" noProof="0">
                <a:ln>
                  <a:noFill/>
                </a:ln>
                <a:solidFill>
                  <a:srgbClr val="00D6CD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MAYO </a:t>
            </a:r>
            <a:r>
              <a:rPr kumimoji="0" lang="es-MX" altLang="ko-KR" sz="2000" b="1" i="0" u="none" strike="noStrike" kern="1200" cap="none" spc="0" normalizeH="0" baseline="0" noProof="0">
                <a:ln>
                  <a:noFill/>
                </a:ln>
                <a:solidFill>
                  <a:srgbClr val="00D6CD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776394-B2A9-E223-A7C7-B943F443B7C9}"/>
              </a:ext>
            </a:extLst>
          </p:cNvPr>
          <p:cNvSpPr txBox="1">
            <a:spLocks/>
          </p:cNvSpPr>
          <p:nvPr/>
        </p:nvSpPr>
        <p:spPr>
          <a:xfrm>
            <a:off x="6096000" y="356881"/>
            <a:ext cx="5347259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MX" altLang="ko-KR">
                <a:solidFill>
                  <a:srgbClr val="002060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MISIÓN DEL BANCO MUNDIAL</a:t>
            </a:r>
            <a:endParaRPr kumimoji="0" lang="es-MX" altLang="ko-KR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6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9C93EB3E-BA65-19E3-6702-19E92C0134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961" y="1287583"/>
            <a:ext cx="1201762" cy="82041"/>
          </a:xfrm>
          <a:prstGeom prst="rect">
            <a:avLst/>
          </a:prstGeom>
        </p:spPr>
      </p:pic>
      <p:sp>
        <p:nvSpPr>
          <p:cNvPr id="16" name="TextBox 3">
            <a:extLst>
              <a:ext uri="{FF2B5EF4-FFF2-40B4-BE49-F238E27FC236}">
                <a16:creationId xmlns:a16="http://schemas.microsoft.com/office/drawing/2014/main" id="{150C1F0B-6746-E103-82AD-30F661D94803}"/>
              </a:ext>
            </a:extLst>
          </p:cNvPr>
          <p:cNvSpPr txBox="1"/>
          <p:nvPr/>
        </p:nvSpPr>
        <p:spPr>
          <a:xfrm>
            <a:off x="1199960" y="1562333"/>
            <a:ext cx="10346417" cy="325986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2015 se hizo evidente que </a:t>
            </a:r>
            <a:r>
              <a:rPr kumimoji="0" lang="es-MX" sz="16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Instituto requería 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mejorar su capacidad de identificar –</a:t>
            </a:r>
            <a:r>
              <a:rPr kumimoji="0" lang="es-MX" sz="16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ante cualquier eventualidad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en dónde estaba el problema, para </a:t>
            </a:r>
            <a:r>
              <a:rPr kumimoji="0" lang="es-MX" sz="16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responder de manera eficaz y eficiente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s-MX" sz="1600">
              <a:solidFill>
                <a:srgbClr val="E7E6E6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 embargo, no era fácil dar una respuesta debido a la falta de: </a:t>
            </a:r>
          </a:p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600" b="0" i="0" u="none" strike="noStrike" kern="1200" cap="none" spc="0" normalizeH="0" baseline="0" noProof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623888" marR="0" lvl="0" indent="-357188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MX" sz="160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Cultura institucional 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</a:t>
            </a:r>
            <a:r>
              <a:rPr kumimoji="0" lang="es-MX" sz="16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documentar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estructuradamente los </a:t>
            </a:r>
            <a:r>
              <a:rPr kumimoji="0" lang="es-MX" sz="16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procesos de producción (</a:t>
            </a:r>
            <a:r>
              <a:rPr kumimoji="0" lang="es-MX" sz="1600" b="1" i="0" u="none" strike="noStrike" kern="1200" cap="small" spc="0" normalizeH="0" noProof="0" err="1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pp</a:t>
            </a:r>
            <a:r>
              <a:rPr kumimoji="0" lang="es-MX" sz="16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s-MX" sz="1600" b="0" i="1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Cada área o persona involucrada tenía su “estilo” o “método”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623888" marR="0" lvl="0" indent="-357188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Claridad de </a:t>
            </a:r>
            <a:r>
              <a:rPr kumimoji="0" lang="es-MX" sz="16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quiénes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estaban involucrados en cada tramo del </a:t>
            </a:r>
            <a:r>
              <a:rPr kumimoji="0" lang="es-MX" sz="1600" b="0" i="0" u="none" strike="noStrike" kern="1200" cap="small" spc="0" normalizeH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pp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623888" marR="0" lvl="0" indent="-357188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Documentación de los </a:t>
            </a:r>
            <a:r>
              <a:rPr kumimoji="0" lang="es-MX" sz="1600" b="1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cambios realizados 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durante la ejecución de los </a:t>
            </a:r>
            <a:r>
              <a:rPr kumimoji="0" lang="es-MX" sz="1600" b="0" i="0" u="none" strike="noStrike" kern="1200" cap="small" spc="0" normalizeH="0" noProof="0" err="1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pp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s-MX" sz="1600" b="0" i="1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 identificarlos se requería ir atando cabos</a:t>
            </a: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A76CF802-7D44-E505-0105-569C8C129E8F}"/>
              </a:ext>
            </a:extLst>
          </p:cNvPr>
          <p:cNvSpPr txBox="1">
            <a:spLocks/>
          </p:cNvSpPr>
          <p:nvPr/>
        </p:nvSpPr>
        <p:spPr>
          <a:xfrm>
            <a:off x="1061684" y="518810"/>
            <a:ext cx="8564453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altLang="ko-KR" sz="3600" b="0" i="0" u="none" strike="noStrike" kern="1200" cap="none" spc="0" normalizeH="0" baseline="0" noProof="0">
                <a:ln>
                  <a:noFill/>
                </a:ln>
                <a:solidFill>
                  <a:srgbClr val="003057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¿Cómo inició esta ruta de trabajo?</a:t>
            </a:r>
            <a:endParaRPr kumimoji="0" lang="es-MX" altLang="ko-KR" sz="3600" b="1" i="0" u="none" strike="noStrike" kern="1200" cap="none" spc="0" normalizeH="0" baseline="0" noProof="0">
              <a:ln>
                <a:noFill/>
              </a:ln>
              <a:solidFill>
                <a:srgbClr val="003057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51D803C6-A3D8-D723-9DD9-AD4DDD143FD0}"/>
              </a:ext>
            </a:extLst>
          </p:cNvPr>
          <p:cNvSpPr txBox="1"/>
          <p:nvPr/>
        </p:nvSpPr>
        <p:spPr>
          <a:xfrm>
            <a:off x="2448149" y="5014909"/>
            <a:ext cx="729570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s-MX" sz="1600" b="1" i="0">
                <a:solidFill>
                  <a:srgbClr val="888CE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conclusión: Necesitamos poner orden en la casa.</a:t>
            </a:r>
          </a:p>
          <a:p>
            <a:pPr algn="ctr" rtl="0"/>
            <a:endParaRPr lang="es-MX" sz="1600" b="0" i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/>
            <a:r>
              <a:rPr lang="es-MX" sz="1600" b="0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pregunta entonces fue: </a:t>
            </a:r>
            <a:r>
              <a:rPr lang="es-MX" sz="1600" b="1" i="0">
                <a:solidFill>
                  <a:srgbClr val="00D6C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¿Por dónde comenzamos?</a:t>
            </a:r>
          </a:p>
        </p:txBody>
      </p:sp>
    </p:spTree>
    <p:extLst>
      <p:ext uri="{BB962C8B-B14F-4D97-AF65-F5344CB8AC3E}">
        <p14:creationId xmlns:p14="http://schemas.microsoft.com/office/powerpoint/2010/main" val="3899644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7BB4B-93E5-3A3F-0C38-4B1468C48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D594FDC-88CB-26D8-C03E-2B14ABD3D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961" y="1287583"/>
            <a:ext cx="1201762" cy="82041"/>
          </a:xfrm>
          <a:prstGeom prst="rect">
            <a:avLst/>
          </a:prstGeom>
        </p:spPr>
      </p:pic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57C54B64-D28B-2AE9-5050-ABD9F02C4B6A}"/>
              </a:ext>
            </a:extLst>
          </p:cNvPr>
          <p:cNvSpPr txBox="1">
            <a:spLocks/>
          </p:cNvSpPr>
          <p:nvPr/>
        </p:nvSpPr>
        <p:spPr>
          <a:xfrm>
            <a:off x="1061684" y="518810"/>
            <a:ext cx="8564453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altLang="ko-KR" sz="3600" b="0" i="0" u="none" strike="noStrike" kern="1200" cap="none" spc="0" normalizeH="0" baseline="0" noProof="0">
                <a:ln>
                  <a:noFill/>
                </a:ln>
                <a:solidFill>
                  <a:srgbClr val="003057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Construcción de la estrategia de solución</a:t>
            </a:r>
          </a:p>
        </p:txBody>
      </p:sp>
      <p:graphicFrame>
        <p:nvGraphicFramePr>
          <p:cNvPr id="74" name="Tabla 73">
            <a:extLst>
              <a:ext uri="{FF2B5EF4-FFF2-40B4-BE49-F238E27FC236}">
                <a16:creationId xmlns:a16="http://schemas.microsoft.com/office/drawing/2014/main" id="{B522B2E1-AD74-FF49-6BB4-7080E489C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049471"/>
              </p:ext>
            </p:extLst>
          </p:nvPr>
        </p:nvGraphicFramePr>
        <p:xfrm>
          <a:off x="1199961" y="1768157"/>
          <a:ext cx="10313166" cy="4134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8497">
                  <a:extLst>
                    <a:ext uri="{9D8B030D-6E8A-4147-A177-3AD203B41FA5}">
                      <a16:colId xmlns:a16="http://schemas.microsoft.com/office/drawing/2014/main" val="3062564293"/>
                    </a:ext>
                  </a:extLst>
                </a:gridCol>
                <a:gridCol w="6184669">
                  <a:extLst>
                    <a:ext uri="{9D8B030D-6E8A-4147-A177-3AD203B41FA5}">
                      <a16:colId xmlns:a16="http://schemas.microsoft.com/office/drawing/2014/main" val="61248739"/>
                    </a:ext>
                  </a:extLst>
                </a:gridCol>
              </a:tblGrid>
              <a:tr h="459441"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Pregunta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Respuesta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420113"/>
                  </a:ext>
                </a:extLst>
              </a:tr>
              <a:tr h="45944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sz="1600">
                          <a:solidFill>
                            <a:srgbClr val="888CE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¿Con qué elemento comenzamos?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Conceptualizar la producción de información y las fases.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42611"/>
                  </a:ext>
                </a:extLst>
              </a:tr>
              <a:tr h="45944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es-MX" sz="1600">
                          <a:solidFill>
                            <a:srgbClr val="888CE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¿Qué tenemos y cómo es?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Identificar y caracterizar la oferta de información.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904852"/>
                  </a:ext>
                </a:extLst>
              </a:tr>
              <a:tr h="45944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es-MX" sz="1600">
                          <a:solidFill>
                            <a:srgbClr val="888CE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¿De quién es y en dónde está?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Identificar responsables de los </a:t>
                      </a:r>
                      <a:r>
                        <a:rPr lang="es-MX" sz="1600" cap="small" baseline="0" err="1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las fases.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030966"/>
                  </a:ext>
                </a:extLst>
              </a:tr>
              <a:tr h="45944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es-MX" sz="1600">
                          <a:solidFill>
                            <a:srgbClr val="888CE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¿Cómo se realizan a detalle?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Caracterizar las actividades y datos involucrados en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033107"/>
                  </a:ext>
                </a:extLst>
              </a:tr>
              <a:tr h="45944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es-MX" sz="1600">
                          <a:solidFill>
                            <a:srgbClr val="888CE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¿Cómo ordenamos?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Elaborar criterios para estandarizar.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4123826"/>
                  </a:ext>
                </a:extLst>
              </a:tr>
              <a:tr h="45944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6"/>
                      </a:pPr>
                      <a:r>
                        <a:rPr lang="es-MX" sz="1600">
                          <a:solidFill>
                            <a:srgbClr val="888CE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¿Cómo mantenemos el orden?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Documentar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53875"/>
                  </a:ext>
                </a:extLst>
              </a:tr>
              <a:tr h="45944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es-MX" sz="1600">
                          <a:solidFill>
                            <a:srgbClr val="888CE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¿Cómo mejoramos constantemente?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Monitorear y evaluar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1009758"/>
                  </a:ext>
                </a:extLst>
              </a:tr>
              <a:tr h="45944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8"/>
                      </a:pPr>
                      <a:r>
                        <a:rPr lang="es-MX" sz="1600">
                          <a:solidFill>
                            <a:srgbClr val="888CE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¿Cómo los aprovechamos mejor?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Impulsar la integración e interoperabilidad.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540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284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6558B-A37E-85EF-0034-042E23E5E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9DA19CAC-439A-6D1C-8B51-9E568866A0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961" y="1287583"/>
            <a:ext cx="1201762" cy="82041"/>
          </a:xfrm>
          <a:prstGeom prst="rect">
            <a:avLst/>
          </a:prstGeom>
        </p:spPr>
      </p:pic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BBFCA98F-5562-1684-16A8-B623B4E10E14}"/>
              </a:ext>
            </a:extLst>
          </p:cNvPr>
          <p:cNvSpPr txBox="1">
            <a:spLocks/>
          </p:cNvSpPr>
          <p:nvPr/>
        </p:nvSpPr>
        <p:spPr>
          <a:xfrm>
            <a:off x="1061684" y="518810"/>
            <a:ext cx="8564453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altLang="ko-KR" sz="3600" b="0" i="0" u="none" strike="noStrike" kern="1200" cap="none" spc="0" normalizeH="0" baseline="0" noProof="0">
                <a:ln>
                  <a:noFill/>
                </a:ln>
                <a:solidFill>
                  <a:srgbClr val="003057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Beneficios</a:t>
            </a:r>
          </a:p>
        </p:txBody>
      </p:sp>
      <p:graphicFrame>
        <p:nvGraphicFramePr>
          <p:cNvPr id="74" name="Tabla 73">
            <a:extLst>
              <a:ext uri="{FF2B5EF4-FFF2-40B4-BE49-F238E27FC236}">
                <a16:creationId xmlns:a16="http://schemas.microsoft.com/office/drawing/2014/main" id="{F1521A05-0D0B-851D-76D5-35C115D46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652678"/>
              </p:ext>
            </p:extLst>
          </p:nvPr>
        </p:nvGraphicFramePr>
        <p:xfrm>
          <a:off x="1199961" y="1612549"/>
          <a:ext cx="10313166" cy="4726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35">
                  <a:extLst>
                    <a:ext uri="{9D8B030D-6E8A-4147-A177-3AD203B41FA5}">
                      <a16:colId xmlns:a16="http://schemas.microsoft.com/office/drawing/2014/main" val="3062564293"/>
                    </a:ext>
                  </a:extLst>
                </a:gridCol>
                <a:gridCol w="6616931">
                  <a:extLst>
                    <a:ext uri="{9D8B030D-6E8A-4147-A177-3AD203B41FA5}">
                      <a16:colId xmlns:a16="http://schemas.microsoft.com/office/drawing/2014/main" val="61248739"/>
                    </a:ext>
                  </a:extLst>
                </a:gridCol>
              </a:tblGrid>
              <a:tr h="459441"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Respuesta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Beneficio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42011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Conceptualizar la producción de información y las fases.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Promueve el entendimiento común en el Instituto.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4261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Identificar y caracterizar la oferta de información.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Constituye el punto de partida para la gestión de la oferta de información </a:t>
                      </a:r>
                      <a:r>
                        <a:rPr lang="es-MX" sz="1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(es el registro civil)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 acuerdos en torno al uso de conceptos, clasificaciones y métodos comunes entre los </a:t>
                      </a:r>
                      <a:r>
                        <a:rPr lang="es-MX" sz="1600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90485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Identificar responsables de los </a:t>
                      </a:r>
                      <a:r>
                        <a:rPr lang="es-MX" sz="1600" cap="small" baseline="0" err="1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las fases.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 la interacción entre los actores involucrados en torno a diversas funciones.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030966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Caracterizar las actividades y datos involucrados en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Permite identificar elementos comunes entre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fin de optimizar su ejecución, evitar duplicidades y facilitar el aprovisionamiento de soluciones informáticas y recursos tecnológicos.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033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977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A4152-1599-7100-15BE-1A8B88F85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4FF6266D-1791-D477-6896-208D01BB7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961" y="1287583"/>
            <a:ext cx="1201762" cy="82041"/>
          </a:xfrm>
          <a:prstGeom prst="rect">
            <a:avLst/>
          </a:prstGeom>
        </p:spPr>
      </p:pic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876A263C-1E9D-98A3-0281-599D5872D93C}"/>
              </a:ext>
            </a:extLst>
          </p:cNvPr>
          <p:cNvSpPr txBox="1">
            <a:spLocks/>
          </p:cNvSpPr>
          <p:nvPr/>
        </p:nvSpPr>
        <p:spPr>
          <a:xfrm>
            <a:off x="1061684" y="518810"/>
            <a:ext cx="8564453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altLang="ko-KR" sz="3600" b="0" i="0" u="none" strike="noStrike" kern="1200" cap="none" spc="0" normalizeH="0" baseline="0" noProof="0">
                <a:ln>
                  <a:noFill/>
                </a:ln>
                <a:solidFill>
                  <a:srgbClr val="003057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Beneficios</a:t>
            </a:r>
          </a:p>
        </p:txBody>
      </p:sp>
      <p:graphicFrame>
        <p:nvGraphicFramePr>
          <p:cNvPr id="74" name="Tabla 73">
            <a:extLst>
              <a:ext uri="{FF2B5EF4-FFF2-40B4-BE49-F238E27FC236}">
                <a16:creationId xmlns:a16="http://schemas.microsoft.com/office/drawing/2014/main" id="{D1B12EB9-33E4-8E38-21CF-C21CF2693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632416"/>
              </p:ext>
            </p:extLst>
          </p:nvPr>
        </p:nvGraphicFramePr>
        <p:xfrm>
          <a:off x="1199961" y="1612549"/>
          <a:ext cx="10313166" cy="4726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35">
                  <a:extLst>
                    <a:ext uri="{9D8B030D-6E8A-4147-A177-3AD203B41FA5}">
                      <a16:colId xmlns:a16="http://schemas.microsoft.com/office/drawing/2014/main" val="3062564293"/>
                    </a:ext>
                  </a:extLst>
                </a:gridCol>
                <a:gridCol w="6616931">
                  <a:extLst>
                    <a:ext uri="{9D8B030D-6E8A-4147-A177-3AD203B41FA5}">
                      <a16:colId xmlns:a16="http://schemas.microsoft.com/office/drawing/2014/main" val="61248739"/>
                    </a:ext>
                  </a:extLst>
                </a:gridCol>
              </a:tblGrid>
              <a:tr h="459441"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Respuesta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Beneficio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42011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Elaborar criterios para estandarizar.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Promueve un lenguaje común en el Instituto y facilita la organización.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4123826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6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Documentar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Contribuye a la memoria institucional.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Promueve la transparencia en la gestión de los </a:t>
                      </a:r>
                      <a:r>
                        <a:rPr lang="es-MX" sz="1600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 la usabilidad de la información, gracias a la provisión de su contexto y significado.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53875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Monitorear y evaluar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Enriquece la toma de decisiones con base en evidencia.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Promueve la mejora continua en la ejecución de los </a:t>
                      </a:r>
                      <a:r>
                        <a:rPr lang="es-MX" sz="1600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1009758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8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Impulsar la integración e interoperabilidad.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Permite conocer el grado de interoperabilidad de los </a:t>
                      </a:r>
                      <a:r>
                        <a:rPr lang="es-MX" sz="1600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Fortalece el uso intensivo y extensivo de la información.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540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023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560A0-B328-B3B6-9ABE-1B03F64D9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855CCAC1-336F-3136-7CF6-E4C9F7E8D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961" y="1287583"/>
            <a:ext cx="1201762" cy="82041"/>
          </a:xfrm>
          <a:prstGeom prst="rect">
            <a:avLst/>
          </a:prstGeom>
        </p:spPr>
      </p:pic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AF0DFA2-26D2-46D5-E23E-990E22F18F3A}"/>
              </a:ext>
            </a:extLst>
          </p:cNvPr>
          <p:cNvSpPr txBox="1">
            <a:spLocks/>
          </p:cNvSpPr>
          <p:nvPr/>
        </p:nvSpPr>
        <p:spPr>
          <a:xfrm>
            <a:off x="1061684" y="518810"/>
            <a:ext cx="8564453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altLang="ko-KR" sz="3600" b="0" i="0" u="none" strike="noStrike" kern="1200" cap="none" spc="0" normalizeH="0" baseline="0" noProof="0">
                <a:ln>
                  <a:noFill/>
                </a:ln>
                <a:solidFill>
                  <a:srgbClr val="003057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Balance y acciones en curso</a:t>
            </a:r>
          </a:p>
        </p:txBody>
      </p:sp>
      <p:graphicFrame>
        <p:nvGraphicFramePr>
          <p:cNvPr id="74" name="Tabla 73">
            <a:extLst>
              <a:ext uri="{FF2B5EF4-FFF2-40B4-BE49-F238E27FC236}">
                <a16:creationId xmlns:a16="http://schemas.microsoft.com/office/drawing/2014/main" id="{8CEA424C-3822-A683-1379-46EA5206B3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774900"/>
              </p:ext>
            </p:extLst>
          </p:nvPr>
        </p:nvGraphicFramePr>
        <p:xfrm>
          <a:off x="1199961" y="1612549"/>
          <a:ext cx="10313167" cy="4970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605">
                  <a:extLst>
                    <a:ext uri="{9D8B030D-6E8A-4147-A177-3AD203B41FA5}">
                      <a16:colId xmlns:a16="http://schemas.microsoft.com/office/drawing/2014/main" val="3062564293"/>
                    </a:ext>
                  </a:extLst>
                </a:gridCol>
                <a:gridCol w="4030781">
                  <a:extLst>
                    <a:ext uri="{9D8B030D-6E8A-4147-A177-3AD203B41FA5}">
                      <a16:colId xmlns:a16="http://schemas.microsoft.com/office/drawing/2014/main" val="61248739"/>
                    </a:ext>
                  </a:extLst>
                </a:gridCol>
                <a:gridCol w="4030781">
                  <a:extLst>
                    <a:ext uri="{9D8B030D-6E8A-4147-A177-3AD203B41FA5}">
                      <a16:colId xmlns:a16="http://schemas.microsoft.com/office/drawing/2014/main" val="2179550561"/>
                    </a:ext>
                  </a:extLst>
                </a:gridCol>
              </a:tblGrid>
              <a:tr h="459441"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Respuesta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¿Qué se ha hecho?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¿Qué se está haciendo?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42011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Conceptualizar la producción de información y las fases.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Adopción del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mpeg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Modelo de Costos por Proceso.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Glosario institucional.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4261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Identificar y caracterizar la oferta de información.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Inventario de Programas de Información (</a:t>
                      </a:r>
                      <a:r>
                        <a:rPr lang="es-MX" sz="1600" cap="small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ipi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(</a:t>
                      </a:r>
                      <a:r>
                        <a:rPr lang="es-MX" sz="16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pi-</a:t>
                      </a:r>
                      <a:r>
                        <a:rPr lang="es-MX" sz="1600" cap="small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Listado de Infraestructura de Información (</a:t>
                      </a:r>
                      <a:r>
                        <a:rPr lang="es-MX" sz="16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lii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Vinculación con los </a:t>
                      </a:r>
                      <a:r>
                        <a:rPr lang="es-MX" sz="1600" cap="small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rnieg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Identificación y registro de indicadores-objetivo.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Tablero de calendarización de </a:t>
                      </a:r>
                      <a:r>
                        <a:rPr lang="es-MX" sz="16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Actualización del </a:t>
                      </a:r>
                      <a:r>
                        <a:rPr lang="es-MX" sz="16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lii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90485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Identificar responsables de los </a:t>
                      </a:r>
                      <a:r>
                        <a:rPr lang="es-MX" sz="1600" cap="small" baseline="0" err="1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las fases.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Registro de responsables por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fase de los ámbitos central y territorial.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Mantenimiento.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030966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Caracterizar las actividades y datos involucrados en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Modelado de los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– </a:t>
                      </a:r>
                      <a:r>
                        <a:rPr lang="es-MX" sz="1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planos estructurales de los </a:t>
                      </a:r>
                      <a:r>
                        <a:rPr lang="es-MX" sz="1600" i="1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Diseño conceptual de la Plataforma de Producción de Información.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Inventario de técnicas de </a:t>
                      </a:r>
                      <a:r>
                        <a:rPr lang="es-MX" sz="16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anonimización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033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911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60C36-5470-13ED-CEB5-79240A5E7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17979C1-56F5-56DF-F890-ABB47BBC4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961" y="1287583"/>
            <a:ext cx="1201762" cy="82041"/>
          </a:xfrm>
          <a:prstGeom prst="rect">
            <a:avLst/>
          </a:prstGeom>
        </p:spPr>
      </p:pic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6E56CF9-3B03-916D-78D1-A399EFA2A602}"/>
              </a:ext>
            </a:extLst>
          </p:cNvPr>
          <p:cNvSpPr txBox="1">
            <a:spLocks/>
          </p:cNvSpPr>
          <p:nvPr/>
        </p:nvSpPr>
        <p:spPr>
          <a:xfrm>
            <a:off x="1061684" y="518810"/>
            <a:ext cx="8564453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kumimoji="0" lang="es-MX" altLang="ko-KR" sz="3600" b="0" i="0" u="none" strike="noStrike" kern="1200" cap="none" spc="0" normalizeH="0" baseline="0" noProof="0">
                <a:ln>
                  <a:noFill/>
                </a:ln>
                <a:solidFill>
                  <a:srgbClr val="003057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Balance y acciones en curso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MX" altLang="ko-KR" sz="3600" b="0" i="0" u="none" strike="noStrike" kern="1200" cap="none" spc="0" normalizeH="0" baseline="0" noProof="0">
              <a:ln>
                <a:noFill/>
              </a:ln>
              <a:solidFill>
                <a:srgbClr val="003057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8E06D32-57ED-8565-0856-1FF5A07C97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303015"/>
              </p:ext>
            </p:extLst>
          </p:nvPr>
        </p:nvGraphicFramePr>
        <p:xfrm>
          <a:off x="1199961" y="1612549"/>
          <a:ext cx="10313167" cy="4970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605">
                  <a:extLst>
                    <a:ext uri="{9D8B030D-6E8A-4147-A177-3AD203B41FA5}">
                      <a16:colId xmlns:a16="http://schemas.microsoft.com/office/drawing/2014/main" val="3062564293"/>
                    </a:ext>
                  </a:extLst>
                </a:gridCol>
                <a:gridCol w="4030781">
                  <a:extLst>
                    <a:ext uri="{9D8B030D-6E8A-4147-A177-3AD203B41FA5}">
                      <a16:colId xmlns:a16="http://schemas.microsoft.com/office/drawing/2014/main" val="61248739"/>
                    </a:ext>
                  </a:extLst>
                </a:gridCol>
                <a:gridCol w="4030781">
                  <a:extLst>
                    <a:ext uri="{9D8B030D-6E8A-4147-A177-3AD203B41FA5}">
                      <a16:colId xmlns:a16="http://schemas.microsoft.com/office/drawing/2014/main" val="2179550561"/>
                    </a:ext>
                  </a:extLst>
                </a:gridCol>
              </a:tblGrid>
              <a:tr h="459441"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Respuesta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¿Qué se ha hecho?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¿Qué se está haciendo?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42011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Elaborar criterios para estandarizar.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Normativa: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metadatos, datos abiertos, calidad, seguridad, confidencialidad estadística, etc.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Normativa: metadatos de los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marco geoestadístico, aprovechamiento de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rraa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4261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6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Documentar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Sistematización de la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los </a:t>
                      </a:r>
                      <a:r>
                        <a:rPr lang="es-MX" sz="1600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Sistematización de cambios.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 Integrador de Metadatos (</a:t>
                      </a:r>
                      <a:r>
                        <a:rPr lang="es-MX" sz="1600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Homologación de documentos metodológicos de los </a:t>
                      </a:r>
                      <a:r>
                        <a:rPr lang="es-MX" sz="1600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90485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Monitorear y evaluar los </a:t>
                      </a:r>
                      <a:r>
                        <a:rPr lang="es-MX" sz="1600" cap="small" baseline="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Indicadores e informes de calidad, seguridad y confidencialidad estadística.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hecra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Marco genérico de evaluaciones.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Mejoras a indicadores vigentes.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Propuestas de nuevos indicadores.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Uso sistemático de indicadores y evaluaciones en mejora continua de </a:t>
                      </a:r>
                      <a:r>
                        <a:rPr lang="es-MX" sz="1600" cap="sm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030966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8"/>
                      </a:pPr>
                      <a:r>
                        <a:rPr lang="es-MX" sz="1600">
                          <a:solidFill>
                            <a:srgbClr val="00D6C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Impulsar la integración e interoperabilidad.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Modelo de interoperabilidad (marco de referencia y cuestionario).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Uso sistemático de claves geoestadísticas.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Fomento del modelo de interoperabilidad en el </a:t>
                      </a:r>
                      <a:r>
                        <a:rPr lang="es-MX" sz="1600" cap="small" baseline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snieg</a:t>
                      </a:r>
                      <a:r>
                        <a:rPr lang="es-MX"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033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442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5478D-2618-5A58-DD90-2E704727A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FC9ADF4-4006-A118-FD5E-5EEEB7E335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961" y="1287583"/>
            <a:ext cx="1201762" cy="82041"/>
          </a:xfrm>
          <a:prstGeom prst="rect">
            <a:avLst/>
          </a:prstGeom>
        </p:spPr>
      </p:pic>
      <p:sp>
        <p:nvSpPr>
          <p:cNvPr id="16" name="TextBox 3">
            <a:extLst>
              <a:ext uri="{FF2B5EF4-FFF2-40B4-BE49-F238E27FC236}">
                <a16:creationId xmlns:a16="http://schemas.microsoft.com/office/drawing/2014/main" id="{8557FC00-EE28-A228-11CA-EB7FEAE051B6}"/>
              </a:ext>
            </a:extLst>
          </p:cNvPr>
          <p:cNvSpPr txBox="1"/>
          <p:nvPr/>
        </p:nvSpPr>
        <p:spPr>
          <a:xfrm>
            <a:off x="1199960" y="1562333"/>
            <a:ext cx="10346417" cy="454021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Poner y mantener orden es una acción continua.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1600" b="0" i="0" u="none" strike="noStrike" kern="1200" cap="none" spc="0" normalizeH="0" baseline="0" noProof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interés por ordenar evoluciona. Cada vez puedes ordenar nuevos niveles u objetos.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1600" b="0" i="0" u="none" strike="noStrike" kern="1200" cap="none" spc="0" normalizeH="0" baseline="0" noProof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compromiso por la mejora continua conlleva adaptarse a los cambios del entorno.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1600" b="0" i="0" u="none" strike="noStrike" kern="1200" cap="none" spc="0" normalizeH="0" baseline="0" noProof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orden es un elemento mínimo para aspirar a la modernización.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1600" b="0" i="0" u="none" strike="noStrike" kern="1200" cap="none" spc="0" normalizeH="0" baseline="0" noProof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888CE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¿Qué necesitamos hacia adelante?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1600" b="0" i="0" u="none" strike="noStrike" kern="1200" cap="none" spc="0" normalizeH="0" baseline="0" noProof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Imprimir sentido de urgencia. Al menos para “terminar de ordenar”, para luego enfocarnos en “mejora continua”.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1600" b="0" i="0" u="none" strike="noStrike" kern="1200" cap="none" spc="0" normalizeH="0" baseline="0" noProof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16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Implementar “tiros de precisión” con el mayor impacto en interoperabilidad.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07FF12E9-C3E6-451D-E137-CCB11F12C461}"/>
              </a:ext>
            </a:extLst>
          </p:cNvPr>
          <p:cNvSpPr txBox="1">
            <a:spLocks/>
          </p:cNvSpPr>
          <p:nvPr/>
        </p:nvSpPr>
        <p:spPr>
          <a:xfrm>
            <a:off x="1061684" y="518810"/>
            <a:ext cx="8564453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altLang="ko-KR" sz="3600" b="0" i="0" u="none" strike="noStrike" kern="1200" cap="none" spc="0" normalizeH="0" baseline="0" noProof="0">
                <a:ln>
                  <a:noFill/>
                </a:ln>
                <a:solidFill>
                  <a:srgbClr val="003057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Conclusiones</a:t>
            </a:r>
            <a:endParaRPr kumimoji="0" lang="es-MX" altLang="ko-KR" sz="3600" b="1" i="0" u="none" strike="noStrike" kern="1200" cap="none" spc="0" normalizeH="0" baseline="0" noProof="0">
              <a:ln>
                <a:noFill/>
              </a:ln>
              <a:solidFill>
                <a:srgbClr val="003057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52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17AD5-AF60-2271-8331-2E5F2625A18F}"/>
              </a:ext>
            </a:extLst>
          </p:cNvPr>
          <p:cNvSpPr txBox="1">
            <a:spLocks/>
          </p:cNvSpPr>
          <p:nvPr/>
        </p:nvSpPr>
        <p:spPr>
          <a:xfrm>
            <a:off x="1893676" y="1469887"/>
            <a:ext cx="4757182" cy="923330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6000" b="1" i="0" u="none" strike="noStrike" kern="1200" cap="none" spc="0" normalizeH="0" baseline="0" noProof="0">
                <a:ln>
                  <a:noFill/>
                </a:ln>
                <a:solidFill>
                  <a:srgbClr val="00D6CD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¡GRACIAS!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A464FEE0-DBF5-1CEE-DE6A-EAE00A7EA374}"/>
              </a:ext>
            </a:extLst>
          </p:cNvPr>
          <p:cNvGrpSpPr/>
          <p:nvPr/>
        </p:nvGrpSpPr>
        <p:grpSpPr>
          <a:xfrm>
            <a:off x="1893676" y="4361686"/>
            <a:ext cx="4757181" cy="1286276"/>
            <a:chOff x="2869861" y="4525661"/>
            <a:chExt cx="4671758" cy="1263179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268D6BDC-DC2E-32BE-103D-1FD69A1F62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69861" y="4525661"/>
              <a:ext cx="903981" cy="1263179"/>
            </a:xfrm>
            <a:prstGeom prst="rect">
              <a:avLst/>
            </a:prstGeom>
          </p:spPr>
        </p:pic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8C4BA4D8-F902-52FD-6BA6-26C02CBF3D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02106" y="4638134"/>
              <a:ext cx="3539513" cy="115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4949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legance Digital Busines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356AC"/>
      </a:accent1>
      <a:accent2>
        <a:srgbClr val="F46036"/>
      </a:accent2>
      <a:accent3>
        <a:srgbClr val="E2D26F"/>
      </a:accent3>
      <a:accent4>
        <a:srgbClr val="66D6D0"/>
      </a:accent4>
      <a:accent5>
        <a:srgbClr val="56E1E4"/>
      </a:accent5>
      <a:accent6>
        <a:srgbClr val="F7003D"/>
      </a:accent6>
      <a:hlink>
        <a:srgbClr val="0563C1"/>
      </a:hlink>
      <a:folHlink>
        <a:srgbClr val="954F72"/>
      </a:folHlink>
    </a:clrScheme>
    <a:fontScheme name="Poppins">
      <a:majorFont>
        <a:latin typeface="Poppins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oppins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c80947f-cca9-49b3-bdd6-a0ed72e92fac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F23EBB5459DF4B870D519F944B2A1A" ma:contentTypeVersion="10" ma:contentTypeDescription="Create a new document." ma:contentTypeScope="" ma:versionID="296f4e7bedda8902b409ad393bc8c70d">
  <xsd:schema xmlns:xsd="http://www.w3.org/2001/XMLSchema" xmlns:xs="http://www.w3.org/2001/XMLSchema" xmlns:p="http://schemas.microsoft.com/office/2006/metadata/properties" xmlns:ns2="31035e87-18ac-4cea-8d9c-4601818fab9a" xmlns:ns3="cc80947f-cca9-49b3-bdd6-a0ed72e92fac" targetNamespace="http://schemas.microsoft.com/office/2006/metadata/properties" ma:root="true" ma:fieldsID="74906e2f4474db60ebf0e71d62c56bd5" ns2:_="" ns3:_="">
    <xsd:import namespace="31035e87-18ac-4cea-8d9c-4601818fab9a"/>
    <xsd:import namespace="cc80947f-cca9-49b3-bdd6-a0ed72e92f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035e87-18ac-4cea-8d9c-4601818fab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0947f-cca9-49b3-bdd6-a0ed72e92fa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6442D0-03BC-48CB-9CCC-2088A77F1E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7B6246-85EF-4FE3-9DDB-8EE7256DB3D7}">
  <ds:schemaRefs>
    <ds:schemaRef ds:uri="http://www.w3.org/XML/1998/namespace"/>
    <ds:schemaRef ds:uri="cc80947f-cca9-49b3-bdd6-a0ed72e92fac"/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1035e87-18ac-4cea-8d9c-4601818fab9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DEAEE5-CC55-4B58-AF2C-9C891B06C3BE}">
  <ds:schemaRefs>
    <ds:schemaRef ds:uri="31035e87-18ac-4cea-8d9c-4601818fab9a"/>
    <ds:schemaRef ds:uri="cc80947f-cca9-49b3-bdd6-a0ed72e92f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911</Words>
  <Application>Microsoft Office PowerPoint</Application>
  <PresentationFormat>Panorámica</PresentationFormat>
  <Paragraphs>126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Aptos</vt:lpstr>
      <vt:lpstr>Arial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CUELLAR RIO MANUEL</dc:creator>
  <cp:lastModifiedBy>CUELLAR RIO MANUEL</cp:lastModifiedBy>
  <cp:revision>1</cp:revision>
  <dcterms:created xsi:type="dcterms:W3CDTF">2025-05-25T19:08:01Z</dcterms:created>
  <dcterms:modified xsi:type="dcterms:W3CDTF">2025-06-18T22:16:30Z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0x01010087F23EBB5459DF4B870D519F944B2A1A</vt:lpwstr>
  </property>
  <property fmtid="{D5CDD505-2E9C-101B-9397-08002B2CF9AE}" pid="3" name="Order">
    <vt:r8>789200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